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62"/>
    <p:restoredTop sz="90405"/>
  </p:normalViewPr>
  <p:slideViewPr>
    <p:cSldViewPr snapToGrid="0" snapToObjects="1">
      <p:cViewPr varScale="1">
        <p:scale>
          <a:sx n="71" d="100"/>
          <a:sy n="71" d="100"/>
        </p:scale>
        <p:origin x="3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39F68-BED9-9848-8791-50859BEB4A75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46843-098D-CA49-BB32-83ED2A1BC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46843-098D-CA49-BB32-83ED2A1BC2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4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12/18/17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12/18/17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POEMS OF FAMOUS AMERICANS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235" y="4389120"/>
            <a:ext cx="7891272" cy="10698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2</a:t>
            </a:r>
            <a:r>
              <a:rPr lang="en-US" baseline="30000" dirty="0" smtClean="0">
                <a:solidFill>
                  <a:srgbClr val="00B0F0"/>
                </a:solidFill>
              </a:rPr>
              <a:t>ND</a:t>
            </a:r>
            <a:r>
              <a:rPr lang="en-US" dirty="0" smtClean="0">
                <a:solidFill>
                  <a:srgbClr val="00B0F0"/>
                </a:solidFill>
              </a:rPr>
              <a:t> GRADE    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BARTLETT CITY SCHOOLS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READ TO BE READY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891" y="3644059"/>
            <a:ext cx="1960223" cy="160934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MARTIN LUTHER KING DAY</a:t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en-US" sz="4000" dirty="0" smtClean="0">
                <a:solidFill>
                  <a:srgbClr val="00B0F0"/>
                </a:solidFill>
              </a:rPr>
              <a:t> </a:t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en-US" sz="3200" dirty="0" smtClean="0">
                <a:solidFill>
                  <a:srgbClr val="00B0F0"/>
                </a:solidFill>
              </a:rPr>
              <a:t>BY X.J. KENNEDY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565" y="681317"/>
            <a:ext cx="9018494" cy="59525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Solemn bells in steeples sing:</a:t>
            </a:r>
          </a:p>
          <a:p>
            <a:pPr marL="0" indent="0">
              <a:buNone/>
            </a:pPr>
            <a:r>
              <a:rPr lang="en-US" dirty="0" smtClean="0"/>
              <a:t>					He </a:t>
            </a:r>
            <a:r>
              <a:rPr lang="en-US" dirty="0"/>
              <a:t>dreamed a </a:t>
            </a:r>
            <a:r>
              <a:rPr lang="en-US" dirty="0" smtClean="0"/>
              <a:t>world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Doctor					where </a:t>
            </a:r>
            <a:r>
              <a:rPr lang="en-US" dirty="0"/>
              <a:t>people stood</a:t>
            </a:r>
          </a:p>
          <a:p>
            <a:pPr marL="0" indent="0">
              <a:buNone/>
            </a:pPr>
            <a:r>
              <a:rPr lang="en-US" dirty="0" smtClean="0"/>
              <a:t>Martin					Not </a:t>
            </a:r>
            <a:r>
              <a:rPr lang="en-US" dirty="0"/>
              <a:t>separate, but</a:t>
            </a:r>
          </a:p>
          <a:p>
            <a:pPr marL="0" indent="0">
              <a:buNone/>
            </a:pPr>
            <a:r>
              <a:rPr lang="en-US" dirty="0" smtClean="0"/>
              <a:t>Luther					In </a:t>
            </a:r>
            <a:r>
              <a:rPr lang="en-US" dirty="0"/>
              <a:t>brotherhood.</a:t>
            </a:r>
          </a:p>
          <a:p>
            <a:pPr marL="0" indent="0">
              <a:buNone/>
            </a:pPr>
            <a:r>
              <a:rPr lang="en-US" dirty="0" smtClean="0"/>
              <a:t>King.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 lived his life				Now ten-ton bells together swing.</a:t>
            </a:r>
          </a:p>
          <a:p>
            <a:pPr marL="0" indent="0">
              <a:buNone/>
            </a:pPr>
            <a:r>
              <a:rPr lang="en-US" dirty="0" smtClean="0"/>
              <a:t>He lived his dream:</a:t>
            </a:r>
          </a:p>
          <a:p>
            <a:pPr marL="0" indent="0">
              <a:buNone/>
            </a:pPr>
            <a:r>
              <a:rPr lang="en-US" dirty="0" smtClean="0"/>
              <a:t>The worst-off people			Remember</a:t>
            </a:r>
          </a:p>
          <a:p>
            <a:pPr marL="0" indent="0">
              <a:buNone/>
            </a:pPr>
            <a:r>
              <a:rPr lang="en-US" dirty="0" smtClean="0"/>
              <a:t>To redeem,				Martin</a:t>
            </a:r>
          </a:p>
          <a:p>
            <a:pPr marL="0" indent="0">
              <a:buNone/>
            </a:pPr>
            <a:r>
              <a:rPr lang="en-US" dirty="0" smtClean="0"/>
              <a:t>					Luther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King.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31106" y="502024"/>
            <a:ext cx="53789" cy="577327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91" y="502024"/>
            <a:ext cx="1745062" cy="217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313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94979"/>
            <a:ext cx="10058400" cy="6987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JFK: Perseverance Furthers     </a:t>
            </a:r>
            <a:r>
              <a:rPr lang="en-US" sz="3100" dirty="0" smtClean="0">
                <a:solidFill>
                  <a:srgbClr val="FF0000"/>
                </a:solidFill>
              </a:rPr>
              <a:t>by </a:t>
            </a:r>
            <a:r>
              <a:rPr lang="en-US" sz="3100" dirty="0">
                <a:solidFill>
                  <a:srgbClr val="FF0000"/>
                </a:solidFill>
              </a:rPr>
              <a:t>Nikki Grimes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125" y="1775013"/>
            <a:ext cx="10691846" cy="3962400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goes that famous flash of teeth-</a:t>
            </a:r>
          </a:p>
          <a:p>
            <a:pPr marL="0" indent="0">
              <a:buNone/>
            </a:pPr>
            <a:r>
              <a:rPr lang="en-US" dirty="0" smtClean="0"/>
              <a:t>a toothpaste model’s dream.</a:t>
            </a:r>
          </a:p>
          <a:p>
            <a:pPr marL="0" indent="0">
              <a:buNone/>
            </a:pPr>
            <a:r>
              <a:rPr lang="en-US" dirty="0" smtClean="0"/>
              <a:t>But yours was not a model’s smile.</a:t>
            </a:r>
          </a:p>
          <a:p>
            <a:pPr marL="0" indent="0">
              <a:buNone/>
            </a:pPr>
            <a:r>
              <a:rPr lang="en-US" dirty="0" smtClean="0"/>
              <a:t>(Few things are what they seem.)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Those pearly whites were good for more</a:t>
            </a:r>
          </a:p>
          <a:p>
            <a:pPr marL="0" indent="0">
              <a:buNone/>
            </a:pPr>
            <a:r>
              <a:rPr lang="en-US" dirty="0" smtClean="0"/>
              <a:t>than boyish charm’s display.</a:t>
            </a:r>
          </a:p>
          <a:p>
            <a:pPr marL="0" indent="0">
              <a:buNone/>
            </a:pPr>
            <a:r>
              <a:rPr lang="en-US" dirty="0" smtClean="0"/>
              <a:t>The men of PT 109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iscovered that the day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vessel sunk and you found strength</a:t>
            </a:r>
          </a:p>
          <a:p>
            <a:pPr marL="0" indent="0">
              <a:buNone/>
            </a:pPr>
            <a:r>
              <a:rPr lang="en-US" dirty="0" smtClean="0"/>
              <a:t>to tow a man to shore,</a:t>
            </a:r>
          </a:p>
          <a:p>
            <a:pPr marL="0" indent="0">
              <a:buNone/>
            </a:pPr>
            <a:r>
              <a:rPr lang="en-US" dirty="0" smtClean="0"/>
              <a:t>his life-vest strap clamped ‘tween your teeth</a:t>
            </a:r>
          </a:p>
          <a:p>
            <a:pPr marL="0" indent="0">
              <a:buNone/>
            </a:pPr>
            <a:r>
              <a:rPr lang="en-US" dirty="0" smtClean="0"/>
              <a:t>for five hours’ swim or more.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Old injuries inflamed your spine.</a:t>
            </a:r>
          </a:p>
          <a:p>
            <a:pPr marL="0" indent="0">
              <a:buNone/>
            </a:pPr>
            <a:r>
              <a:rPr lang="en-US" dirty="0" smtClean="0"/>
              <a:t>The pain, you held at bay.</a:t>
            </a:r>
          </a:p>
          <a:p>
            <a:pPr marL="0" indent="0">
              <a:buNone/>
            </a:pPr>
            <a:r>
              <a:rPr lang="en-US" dirty="0" smtClean="0"/>
              <a:t>But then again, you never gave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dversity full sway.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629835" y="1093689"/>
            <a:ext cx="53789" cy="4643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408891" y="6221506"/>
            <a:ext cx="2716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Continued on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26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37" y="758772"/>
            <a:ext cx="10058400" cy="405079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 smtClean="0"/>
              <a:t>Not family tragedy, nor death</a:t>
            </a:r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or ills, oft and abrupt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ould cheat you of your goals except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o briefly interrupt.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time, lest anyone forget,</a:t>
            </a:r>
          </a:p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ou made this nation proud,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ekindling freedom’s dream,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nd denouncing bigotry out loud.</a:t>
            </a:r>
          </a:p>
          <a:p>
            <a:pPr marL="0" indent="0">
              <a:buNone/>
            </a:pPr>
            <a:r>
              <a:rPr lang="en-US" dirty="0" smtClean="0"/>
              <a:t>You brought us to the brink of war,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nd to the edge of space.</a:t>
            </a:r>
          </a:p>
          <a:p>
            <a:pPr marL="0" indent="0">
              <a:buNone/>
            </a:pPr>
            <a:r>
              <a:rPr lang="en-US" dirty="0" smtClean="0"/>
              <a:t>You boldly took what risk seemed right.</a:t>
            </a:r>
          </a:p>
          <a:p>
            <a:pPr marL="0" indent="0">
              <a:buNone/>
            </a:pPr>
            <a:r>
              <a:rPr lang="en-US" dirty="0" smtClean="0"/>
              <a:t>That, time cannot erase.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 matter how much history </a:t>
            </a:r>
          </a:p>
          <a:p>
            <a:pPr marL="0" indent="0">
              <a:buNone/>
            </a:pPr>
            <a:r>
              <a:rPr lang="en-US" dirty="0" smtClean="0"/>
              <a:t>is stretched, or changed, or bent,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fact remains that you were both</a:t>
            </a:r>
          </a:p>
          <a:p>
            <a:pPr marL="0" indent="0">
              <a:buNone/>
            </a:pPr>
            <a:r>
              <a:rPr lang="en-US" dirty="0" smtClean="0"/>
              <a:t>Hero and President.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235388" y="462306"/>
            <a:ext cx="53789" cy="4643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093" y="4413016"/>
            <a:ext cx="1773144" cy="217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5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19" y="1053271"/>
            <a:ext cx="1924364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The Many and the few</a:t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en-US" sz="3600" dirty="0" smtClean="0">
                <a:solidFill>
                  <a:srgbClr val="00B050"/>
                </a:solidFill>
              </a:rPr>
              <a:t> </a:t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en-US" sz="3100" dirty="0" smtClean="0">
                <a:solidFill>
                  <a:srgbClr val="00B050"/>
                </a:solidFill>
              </a:rPr>
              <a:t>by </a:t>
            </a:r>
            <a:br>
              <a:rPr lang="en-US" sz="3100" dirty="0" smtClean="0">
                <a:solidFill>
                  <a:srgbClr val="00B050"/>
                </a:solidFill>
              </a:rPr>
            </a:br>
            <a:r>
              <a:rPr lang="en-US" sz="3100" dirty="0" smtClean="0">
                <a:solidFill>
                  <a:srgbClr val="00B050"/>
                </a:solidFill>
              </a:rPr>
              <a:t>J. Patrick Lewis</a:t>
            </a:r>
            <a:endParaRPr lang="en-US" sz="31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1883" y="340659"/>
            <a:ext cx="9914964" cy="6311153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 smtClean="0"/>
              <a:t>It was an Alabama day</a:t>
            </a:r>
          </a:p>
          <a:p>
            <a:pPr marL="0" indent="0">
              <a:buNone/>
            </a:pPr>
            <a:r>
              <a:rPr lang="en-US" dirty="0" smtClean="0"/>
              <a:t>For the Many and the Few.</a:t>
            </a:r>
          </a:p>
          <a:p>
            <a:pPr marL="0" indent="0">
              <a:buNone/>
            </a:pPr>
            <a:r>
              <a:rPr lang="en-US" dirty="0" smtClean="0"/>
              <a:t>There wasn’t really much to do;</a:t>
            </a:r>
          </a:p>
          <a:p>
            <a:pPr marL="0" indent="0">
              <a:buNone/>
            </a:pPr>
            <a:r>
              <a:rPr lang="en-US" dirty="0" smtClean="0"/>
              <a:t>No one had very much to say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Until a bus, the 4:15,</a:t>
            </a:r>
          </a:p>
          <a:p>
            <a:pPr marL="0" indent="0">
              <a:buNone/>
            </a:pPr>
            <a:r>
              <a:rPr lang="en-US" dirty="0" smtClean="0"/>
              <a:t>Drove by. But no one chanced to see</a:t>
            </a:r>
          </a:p>
          <a:p>
            <a:pPr marL="0" indent="0">
              <a:buNone/>
            </a:pPr>
            <a:r>
              <a:rPr lang="en-US" dirty="0" smtClean="0"/>
              <a:t>It stop to pick up history.</a:t>
            </a:r>
          </a:p>
          <a:p>
            <a:pPr marL="0" indent="0">
              <a:buNone/>
            </a:pPr>
            <a:r>
              <a:rPr lang="en-US" dirty="0" smtClean="0"/>
              <a:t>The doors closed slowly on a scene: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quiet seamstress paid her fare</a:t>
            </a:r>
          </a:p>
          <a:p>
            <a:pPr marL="0" indent="0">
              <a:buNone/>
            </a:pPr>
            <a:r>
              <a:rPr lang="en-US" dirty="0" smtClean="0"/>
              <a:t>And took the one seat she could find,</a:t>
            </a:r>
          </a:p>
          <a:p>
            <a:pPr marL="0" indent="0">
              <a:buNone/>
            </a:pPr>
            <a:r>
              <a:rPr lang="en-US" dirty="0" smtClean="0"/>
              <a:t>And, as it happened, just behind</a:t>
            </a:r>
          </a:p>
          <a:p>
            <a:pPr marL="0" indent="0">
              <a:buNone/>
            </a:pPr>
            <a:r>
              <a:rPr lang="en-US" dirty="0" smtClean="0"/>
              <a:t>The Many People sitting there.</a:t>
            </a:r>
          </a:p>
          <a:p>
            <a:pPr marL="0" indent="0">
              <a:buNone/>
            </a:pPr>
            <a:r>
              <a:rPr lang="en-US" dirty="0" smtClean="0"/>
              <a:t>The Many People paid no mind</a:t>
            </a:r>
          </a:p>
          <a:p>
            <a:pPr marL="0" indent="0">
              <a:buNone/>
            </a:pPr>
            <a:r>
              <a:rPr lang="en-US" dirty="0" smtClean="0"/>
              <a:t>Until the driver, J.P. Blake,</a:t>
            </a:r>
          </a:p>
          <a:p>
            <a:pPr marL="0" indent="0">
              <a:buNone/>
            </a:pPr>
            <a:r>
              <a:rPr lang="en-US" dirty="0" smtClean="0"/>
              <a:t>Told the Few of </a:t>
            </a:r>
            <a:r>
              <a:rPr lang="en-US" i="1" dirty="0" smtClean="0"/>
              <a:t>them</a:t>
            </a:r>
            <a:r>
              <a:rPr lang="en-US" dirty="0" smtClean="0"/>
              <a:t> to take</a:t>
            </a:r>
          </a:p>
          <a:p>
            <a:pPr marL="0" indent="0">
              <a:buNone/>
            </a:pPr>
            <a:r>
              <a:rPr lang="en-US" dirty="0" smtClean="0"/>
              <a:t>The deeper seats. But she declined.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Blake stopped the bus and called police;</a:t>
            </a:r>
          </a:p>
          <a:p>
            <a:pPr marL="0" indent="0">
              <a:buNone/>
            </a:pPr>
            <a:r>
              <a:rPr lang="en-US" dirty="0" smtClean="0"/>
              <a:t>And Many a fire was set that night,</a:t>
            </a:r>
          </a:p>
          <a:p>
            <a:pPr marL="0" indent="0">
              <a:buNone/>
            </a:pPr>
            <a:r>
              <a:rPr lang="en-US" dirty="0" smtClean="0"/>
              <a:t>And Many a head turned ghostly white</a:t>
            </a:r>
          </a:p>
          <a:p>
            <a:pPr marL="0" indent="0">
              <a:buNone/>
            </a:pPr>
            <a:r>
              <a:rPr lang="en-US" dirty="0" smtClean="0"/>
              <a:t>Because she dared disturb the peace.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celebrate the ride that marks</a:t>
            </a:r>
          </a:p>
          <a:p>
            <a:pPr marL="0" indent="0">
              <a:buNone/>
            </a:pPr>
            <a:r>
              <a:rPr lang="en-US" dirty="0" smtClean="0"/>
              <a:t>The debt the Many owe the Few,</a:t>
            </a:r>
          </a:p>
          <a:p>
            <a:pPr marL="0" indent="0">
              <a:buNone/>
            </a:pPr>
            <a:r>
              <a:rPr lang="en-US" dirty="0" smtClean="0"/>
              <a:t>One day of freedom grew into</a:t>
            </a:r>
          </a:p>
          <a:p>
            <a:pPr marL="0" indent="0">
              <a:buNone/>
            </a:pPr>
            <a:r>
              <a:rPr lang="en-US" dirty="0" smtClean="0"/>
              <a:t>The Century of Rosa Parks.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490446" y="591671"/>
            <a:ext cx="107577" cy="55939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10" y="3892177"/>
            <a:ext cx="1787823" cy="229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77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9" y="2600308"/>
            <a:ext cx="1870574" cy="160934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First men on the moon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by </a:t>
            </a:r>
            <a:br>
              <a:rPr lang="en-US" sz="2800" dirty="0" smtClean="0"/>
            </a:br>
            <a:r>
              <a:rPr lang="en-US" sz="2800" dirty="0" smtClean="0"/>
              <a:t>J. Patrick Lewis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3" y="304801"/>
            <a:ext cx="10919007" cy="6311152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 smtClean="0"/>
              <a:t>That afternoon in mid-July,</a:t>
            </a:r>
          </a:p>
          <a:p>
            <a:pPr marL="0" indent="0">
              <a:buNone/>
            </a:pPr>
            <a:r>
              <a:rPr lang="en-US" dirty="0" smtClean="0"/>
              <a:t>Two pilgrims watched from distant space</a:t>
            </a:r>
          </a:p>
          <a:p>
            <a:pPr marL="0" indent="0">
              <a:buNone/>
            </a:pPr>
            <a:r>
              <a:rPr lang="en-US" dirty="0" smtClean="0"/>
              <a:t>The moon ballooning in the sky.</a:t>
            </a:r>
          </a:p>
          <a:p>
            <a:pPr marL="0" indent="0">
              <a:buNone/>
            </a:pPr>
            <a:r>
              <a:rPr lang="en-US" dirty="0" smtClean="0"/>
              <a:t>They rose to meet it face-to-face.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Their spidery spaceship </a:t>
            </a:r>
            <a:r>
              <a:rPr lang="en-US" i="1" dirty="0" smtClean="0"/>
              <a:t>Eagle</a:t>
            </a:r>
            <a:r>
              <a:rPr lang="en-US" dirty="0" smtClean="0"/>
              <a:t> dropped</a:t>
            </a:r>
          </a:p>
          <a:p>
            <a:pPr marL="0" indent="0">
              <a:buNone/>
            </a:pPr>
            <a:r>
              <a:rPr lang="en-US" dirty="0" smtClean="0"/>
              <a:t>Down gently on the lunar sand.</a:t>
            </a:r>
          </a:p>
          <a:p>
            <a:pPr marL="0" indent="0">
              <a:buNone/>
            </a:pPr>
            <a:r>
              <a:rPr lang="en-US" dirty="0" smtClean="0"/>
              <a:t>And when the module’s engines stopped,</a:t>
            </a:r>
          </a:p>
          <a:p>
            <a:pPr marL="0" indent="0">
              <a:buNone/>
            </a:pPr>
            <a:r>
              <a:rPr lang="en-US" dirty="0" smtClean="0"/>
              <a:t>Cold silence fell across the land.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first man down the ladder, </a:t>
            </a:r>
            <a:r>
              <a:rPr lang="en-US" dirty="0" smtClean="0"/>
              <a:t>Neil,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Spoke words that we remember now-</a:t>
            </a:r>
          </a:p>
          <a:p>
            <a:pPr marL="0" indent="0">
              <a:buNone/>
            </a:pPr>
            <a:r>
              <a:rPr lang="en-US" dirty="0" smtClean="0"/>
              <a:t>“Small step for man</a:t>
            </a:r>
            <a:r>
              <a:rPr lang="is-IS" dirty="0" smtClean="0"/>
              <a:t>….” It made us feel</a:t>
            </a:r>
          </a:p>
          <a:p>
            <a:pPr marL="0" indent="0">
              <a:buNone/>
            </a:pPr>
            <a:r>
              <a:rPr lang="is-IS" dirty="0" smtClean="0"/>
              <a:t>As if we too were there somehow.</a:t>
            </a:r>
          </a:p>
          <a:p>
            <a:pPr marL="0" indent="0">
              <a:buNone/>
            </a:pPr>
            <a:r>
              <a:rPr lang="is-IS" dirty="0" smtClean="0"/>
              <a:t>Then Neil planted the flag and Buzz</a:t>
            </a:r>
          </a:p>
          <a:p>
            <a:pPr marL="0" indent="0">
              <a:buNone/>
            </a:pPr>
            <a:r>
              <a:rPr lang="is-IS" dirty="0" smtClean="0"/>
              <a:t>Collected lunar rocks and dust.</a:t>
            </a:r>
          </a:p>
          <a:p>
            <a:pPr marL="0" indent="0">
              <a:buNone/>
            </a:pPr>
            <a:r>
              <a:rPr lang="is-IS" dirty="0" smtClean="0"/>
              <a:t>They hopped like kangaroos because</a:t>
            </a:r>
          </a:p>
          <a:p>
            <a:pPr marL="0" indent="0">
              <a:buNone/>
            </a:pPr>
            <a:r>
              <a:rPr lang="is-IS" dirty="0" smtClean="0"/>
              <a:t>Of gravity. Or wanderlust.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 smtClean="0"/>
              <a:t>A quarter million miles away,</a:t>
            </a:r>
          </a:p>
          <a:p>
            <a:pPr marL="0" indent="0">
              <a:buNone/>
            </a:pPr>
            <a:r>
              <a:rPr lang="is-IS" dirty="0" smtClean="0"/>
              <a:t>One small blue planet watched in awe.</a:t>
            </a:r>
          </a:p>
          <a:p>
            <a:pPr marL="0" indent="0">
              <a:buNone/>
            </a:pPr>
            <a:r>
              <a:rPr lang="is-IS" dirty="0" smtClean="0"/>
              <a:t>And no one who was there that day</a:t>
            </a:r>
          </a:p>
          <a:p>
            <a:pPr marL="0" indent="0">
              <a:buNone/>
            </a:pPr>
            <a:r>
              <a:rPr lang="is-IS" dirty="0" smtClean="0"/>
              <a:t>Will soon forget the Moon they saw.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028329" y="448235"/>
            <a:ext cx="89647" cy="579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6783" y="4209652"/>
            <a:ext cx="2421217" cy="238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8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953" y="33206"/>
            <a:ext cx="5253318" cy="160934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Dreams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by Langston Hughes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776" y="1319828"/>
            <a:ext cx="6987989" cy="52154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endParaRPr lang="en-US" sz="4200" dirty="0"/>
          </a:p>
          <a:p>
            <a:pPr marL="0" indent="0" algn="ctr">
              <a:buNone/>
            </a:pPr>
            <a:r>
              <a:rPr lang="en-US" sz="4200" dirty="0"/>
              <a:t>Hold fast to dreams </a:t>
            </a:r>
          </a:p>
          <a:p>
            <a:pPr marL="0" indent="0" algn="ctr">
              <a:buNone/>
            </a:pPr>
            <a:r>
              <a:rPr lang="en-US" sz="4200" dirty="0"/>
              <a:t>For if dreams die</a:t>
            </a:r>
          </a:p>
          <a:p>
            <a:pPr marL="0" indent="0" algn="ctr">
              <a:buNone/>
            </a:pPr>
            <a:r>
              <a:rPr lang="en-US" sz="4200" dirty="0"/>
              <a:t>Life is a broken-winged bird</a:t>
            </a:r>
          </a:p>
          <a:p>
            <a:pPr marL="0" indent="0" algn="ctr">
              <a:buNone/>
            </a:pPr>
            <a:r>
              <a:rPr lang="en-US" sz="4200" dirty="0"/>
              <a:t>That cannot fly.</a:t>
            </a:r>
          </a:p>
          <a:p>
            <a:pPr marL="0" indent="0" algn="ctr">
              <a:buNone/>
            </a:pPr>
            <a:r>
              <a:rPr lang="en-US" sz="4200" dirty="0"/>
              <a:t> </a:t>
            </a:r>
          </a:p>
          <a:p>
            <a:pPr marL="0" indent="0" algn="ctr">
              <a:buNone/>
            </a:pPr>
            <a:r>
              <a:rPr lang="en-US" sz="4200" dirty="0"/>
              <a:t>Hold fast to dreams</a:t>
            </a:r>
          </a:p>
          <a:p>
            <a:pPr marL="0" indent="0" algn="ctr">
              <a:buNone/>
            </a:pPr>
            <a:r>
              <a:rPr lang="en-US" sz="4200" dirty="0"/>
              <a:t>For when dreams go</a:t>
            </a:r>
          </a:p>
          <a:p>
            <a:pPr marL="0" indent="0" algn="ctr">
              <a:buNone/>
            </a:pPr>
            <a:r>
              <a:rPr lang="en-US" sz="4200" dirty="0"/>
              <a:t>Life is a barren field</a:t>
            </a:r>
          </a:p>
          <a:p>
            <a:pPr marL="0" indent="0" algn="ctr">
              <a:buNone/>
            </a:pPr>
            <a:r>
              <a:rPr lang="en-US" sz="4200" dirty="0"/>
              <a:t>Frozen with snow.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229" y="537882"/>
            <a:ext cx="3908612" cy="5539978"/>
          </a:xfrm>
          <a:prstGeom prst="rect">
            <a:avLst/>
          </a:prstGeom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What is the central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message of this poem?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u="sng" dirty="0" smtClean="0">
                <a:solidFill>
                  <a:srgbClr val="FF0000"/>
                </a:solidFill>
              </a:rPr>
              <a:t>Be sure to include:</a:t>
            </a:r>
            <a:endParaRPr lang="en-US" b="1" u="sng" dirty="0">
              <a:solidFill>
                <a:srgbClr val="FF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Topic sentence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Detail sentences that use text evidence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Closing sentence</a:t>
            </a:r>
          </a:p>
          <a:p>
            <a:pPr marL="285750" indent="-285750">
              <a:buFont typeface="Arial" charset="0"/>
              <a:buChar char="•"/>
            </a:pP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u="sng" dirty="0" smtClean="0">
                <a:solidFill>
                  <a:srgbClr val="FF0000"/>
                </a:solidFill>
              </a:rPr>
              <a:t>Did you</a:t>
            </a:r>
            <a:r>
              <a:rPr lang="is-IS" b="1" u="sng" dirty="0" smtClean="0">
                <a:solidFill>
                  <a:srgbClr val="FF0000"/>
                </a:solidFill>
              </a:rPr>
              <a:t>…......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Capitalize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Punctuate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Use neat handwriting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Check for missing words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Check for spelling</a:t>
            </a:r>
          </a:p>
        </p:txBody>
      </p:sp>
    </p:spTree>
    <p:extLst>
      <p:ext uri="{BB962C8B-B14F-4D97-AF65-F5344CB8AC3E}">
        <p14:creationId xmlns:p14="http://schemas.microsoft.com/office/powerpoint/2010/main" val="86690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68</TotalTime>
  <Words>600</Words>
  <Application>Microsoft Macintosh PowerPoint</Application>
  <PresentationFormat>Widescreen</PresentationFormat>
  <Paragraphs>140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Rockwell</vt:lpstr>
      <vt:lpstr>Rockwell Condensed</vt:lpstr>
      <vt:lpstr>Rockwell Extra Bold</vt:lpstr>
      <vt:lpstr>Wingdings</vt:lpstr>
      <vt:lpstr>Arial</vt:lpstr>
      <vt:lpstr>Wood Type</vt:lpstr>
      <vt:lpstr>POEMS OF FAMOUS AMERICANS</vt:lpstr>
      <vt:lpstr>MARTIN LUTHER KING DAY   BY X.J. KENNEDY</vt:lpstr>
      <vt:lpstr>JFK: Perseverance Furthers     by Nikki Grimes </vt:lpstr>
      <vt:lpstr>PowerPoint Presentation</vt:lpstr>
      <vt:lpstr>The Many and the few   by  J. Patrick Lewis</vt:lpstr>
      <vt:lpstr>First men on the moon  by  J. Patrick Lewis</vt:lpstr>
      <vt:lpstr>Dreams  by Langston Hughes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POEMS OF FAMOUS AMERICANS</dc:title>
  <dc:creator>Sue Lynn</dc:creator>
  <cp:lastModifiedBy>Sue Lynn</cp:lastModifiedBy>
  <cp:revision>18</cp:revision>
  <dcterms:created xsi:type="dcterms:W3CDTF">2017-12-13T22:04:21Z</dcterms:created>
  <dcterms:modified xsi:type="dcterms:W3CDTF">2017-12-18T14:43:13Z</dcterms:modified>
</cp:coreProperties>
</file>